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59" r:id="rId3"/>
    <p:sldId id="260" r:id="rId4"/>
    <p:sldId id="257" r:id="rId5"/>
    <p:sldId id="273" r:id="rId6"/>
    <p:sldId id="258" r:id="rId7"/>
    <p:sldId id="261" r:id="rId8"/>
    <p:sldId id="266" r:id="rId9"/>
    <p:sldId id="276" r:id="rId10"/>
    <p:sldId id="262" r:id="rId11"/>
    <p:sldId id="274" r:id="rId12"/>
    <p:sldId id="263" r:id="rId13"/>
    <p:sldId id="264" r:id="rId14"/>
    <p:sldId id="265" r:id="rId15"/>
    <p:sldId id="269" r:id="rId16"/>
    <p:sldId id="268" r:id="rId17"/>
    <p:sldId id="267" r:id="rId18"/>
    <p:sldId id="270" r:id="rId19"/>
    <p:sldId id="271" r:id="rId20"/>
    <p:sldId id="272"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71BF71-EFD9-4413-B1A8-866895E34BC0}" type="datetimeFigureOut">
              <a:rPr lang="en-US" smtClean="0"/>
              <a:t>6/29/2012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7924B4-F0B8-4821-8317-E3AEA9DA2BFA}" type="slidenum">
              <a:rPr lang="en-US" smtClean="0"/>
              <a:t>‹#›</a:t>
            </a:fld>
            <a:endParaRPr lang="en-US" dirty="0"/>
          </a:p>
        </p:txBody>
      </p:sp>
    </p:spTree>
    <p:extLst>
      <p:ext uri="{BB962C8B-B14F-4D97-AF65-F5344CB8AC3E}">
        <p14:creationId xmlns:p14="http://schemas.microsoft.com/office/powerpoint/2010/main" val="452021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7924B4-F0B8-4821-8317-E3AEA9DA2BFA}" type="slidenum">
              <a:rPr lang="en-US" smtClean="0"/>
              <a:t>1</a:t>
            </a:fld>
            <a:endParaRPr lang="en-US" dirty="0"/>
          </a:p>
        </p:txBody>
      </p:sp>
    </p:spTree>
    <p:extLst>
      <p:ext uri="{BB962C8B-B14F-4D97-AF65-F5344CB8AC3E}">
        <p14:creationId xmlns:p14="http://schemas.microsoft.com/office/powerpoint/2010/main" val="1173849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785E179-AC3F-4B69-8364-D202DB0BB37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5E179-AC3F-4B69-8364-D202DB0BB37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5E179-AC3F-4B69-8364-D202DB0BB37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B44AE4-5308-4B53-A37D-A757A32A494E}" type="datetimeFigureOut">
              <a:rPr lang="en-US" smtClean="0"/>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8785E179-AC3F-4B69-8364-D202DB0BB374}"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B44AE4-5308-4B53-A37D-A757A32A494E}" type="datetimeFigureOut">
              <a:rPr lang="en-US" smtClean="0"/>
              <a:t>6/29/2012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85E179-AC3F-4B69-8364-D202DB0BB374}"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2012 </a:t>
            </a:r>
            <a:br>
              <a:rPr lang="en-US" dirty="0" smtClean="0"/>
            </a:br>
            <a:r>
              <a:rPr lang="en-US" dirty="0" smtClean="0"/>
              <a:t>LONG COURSE ZONE TEAM</a:t>
            </a:r>
            <a:endParaRPr lang="en-US" dirty="0"/>
          </a:p>
        </p:txBody>
      </p:sp>
      <p:sp>
        <p:nvSpPr>
          <p:cNvPr id="3" name="Subtitle 2"/>
          <p:cNvSpPr>
            <a:spLocks noGrp="1"/>
          </p:cNvSpPr>
          <p:nvPr>
            <p:ph type="subTitle" idx="1"/>
          </p:nvPr>
        </p:nvSpPr>
        <p:spPr/>
        <p:txBody>
          <a:bodyPr/>
          <a:lstStyle/>
          <a:p>
            <a:pPr algn="just"/>
            <a:r>
              <a:rPr lang="en-US" dirty="0" smtClean="0"/>
              <a:t/>
            </a:r>
            <a:br>
              <a:rPr lang="en-US" dirty="0" smtClean="0"/>
            </a:b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3352800"/>
            <a:ext cx="4267200" cy="3048000"/>
          </a:xfrm>
          <a:prstGeom prst="rect">
            <a:avLst/>
          </a:prstGeom>
          <a:ln>
            <a:solidFill>
              <a:srgbClr val="002060"/>
            </a:solidFill>
          </a:ln>
          <a:effectLst>
            <a:softEdge rad="127000"/>
          </a:effectLst>
        </p:spPr>
      </p:pic>
    </p:spTree>
    <p:extLst>
      <p:ext uri="{BB962C8B-B14F-4D97-AF65-F5344CB8AC3E}">
        <p14:creationId xmlns:p14="http://schemas.microsoft.com/office/powerpoint/2010/main" val="2124399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REGISTRATION 101</a:t>
            </a:r>
            <a:endParaRPr lang="en-US" dirty="0"/>
          </a:p>
        </p:txBody>
      </p:sp>
      <p:sp>
        <p:nvSpPr>
          <p:cNvPr id="5" name="Content Placeholder 4"/>
          <p:cNvSpPr>
            <a:spLocks noGrp="1"/>
          </p:cNvSpPr>
          <p:nvPr>
            <p:ph sz="half" idx="1"/>
          </p:nvPr>
        </p:nvSpPr>
        <p:spPr/>
        <p:txBody>
          <a:bodyPr>
            <a:normAutofit/>
          </a:bodyPr>
          <a:lstStyle/>
          <a:p>
            <a:r>
              <a:rPr lang="en-US" dirty="0" smtClean="0"/>
              <a:t>So you are sending your swimmer to Zones, </a:t>
            </a:r>
          </a:p>
          <a:p>
            <a:pPr marL="0" indent="0">
              <a:buNone/>
            </a:pPr>
            <a:r>
              <a:rPr lang="en-US" dirty="0" smtClean="0"/>
              <a:t>CONGRATULATIONS!</a:t>
            </a:r>
          </a:p>
          <a:p>
            <a:r>
              <a:rPr lang="en-US" dirty="0" smtClean="0"/>
              <a:t>We are thrilled that they are joining us.</a:t>
            </a:r>
          </a:p>
          <a:p>
            <a:r>
              <a:rPr lang="en-US" dirty="0" smtClean="0"/>
              <a:t>Registration is 3 easy steps-</a:t>
            </a:r>
          </a:p>
          <a:p>
            <a:r>
              <a:rPr lang="en-US" dirty="0" smtClean="0"/>
              <a:t>Registration sign ups take place at your Champs Meet-</a:t>
            </a:r>
          </a:p>
          <a:p>
            <a:endParaRPr lang="en-US" dirty="0"/>
          </a:p>
        </p:txBody>
      </p:sp>
      <p:sp>
        <p:nvSpPr>
          <p:cNvPr id="6" name="Content Placeholder 5"/>
          <p:cNvSpPr>
            <a:spLocks noGrp="1"/>
          </p:cNvSpPr>
          <p:nvPr>
            <p:ph sz="half" idx="2"/>
          </p:nvPr>
        </p:nvSpPr>
        <p:spPr/>
        <p:txBody>
          <a:bodyPr>
            <a:normAutofit/>
          </a:bodyPr>
          <a:lstStyle/>
          <a:p>
            <a:pPr marL="514350" indent="-514350">
              <a:buFont typeface="+mj-lt"/>
              <a:buAutoNum type="arabicPeriod"/>
            </a:pPr>
            <a:r>
              <a:rPr lang="en-US" dirty="0" smtClean="0"/>
              <a:t>We will need</a:t>
            </a:r>
            <a:br>
              <a:rPr lang="en-US" dirty="0" smtClean="0"/>
            </a:br>
            <a:r>
              <a:rPr lang="en-US" dirty="0" smtClean="0"/>
              <a:t>all registration paperwork filled out and signed.</a:t>
            </a:r>
          </a:p>
          <a:p>
            <a:pPr marL="514350" indent="-514350">
              <a:buFont typeface="+mj-lt"/>
              <a:buAutoNum type="arabicPeriod"/>
            </a:pPr>
            <a:r>
              <a:rPr lang="en-US" dirty="0" smtClean="0"/>
              <a:t>We will need your trip fees at registration cash or check only.</a:t>
            </a:r>
          </a:p>
          <a:p>
            <a:pPr marL="514350" indent="-514350">
              <a:buFont typeface="+mj-lt"/>
              <a:buAutoNum type="arabicPeriod"/>
            </a:pPr>
            <a:r>
              <a:rPr lang="en-US" dirty="0" smtClean="0"/>
              <a:t>We will need you to order the uniform by the deadline posted.</a:t>
            </a:r>
            <a:endParaRPr lang="en-US" dirty="0"/>
          </a:p>
        </p:txBody>
      </p:sp>
    </p:spTree>
    <p:extLst>
      <p:ext uri="{BB962C8B-B14F-4D97-AF65-F5344CB8AC3E}">
        <p14:creationId xmlns:p14="http://schemas.microsoft.com/office/powerpoint/2010/main" val="4179177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When do I register for the team?</a:t>
            </a:r>
            <a:endParaRPr lang="en-US" dirty="0"/>
          </a:p>
        </p:txBody>
      </p:sp>
      <p:sp>
        <p:nvSpPr>
          <p:cNvPr id="6" name="Content Placeholder 5"/>
          <p:cNvSpPr>
            <a:spLocks noGrp="1"/>
          </p:cNvSpPr>
          <p:nvPr>
            <p:ph idx="1"/>
          </p:nvPr>
        </p:nvSpPr>
        <p:spPr/>
        <p:txBody>
          <a:bodyPr>
            <a:normAutofit/>
          </a:bodyPr>
          <a:lstStyle/>
          <a:p>
            <a:r>
              <a:rPr lang="en-US" dirty="0"/>
              <a:t>ZONE TEAM REGISTRATION </a:t>
            </a:r>
            <a:r>
              <a:rPr lang="en-US" dirty="0" smtClean="0"/>
              <a:t>takes place in the Zone Team Room at the Aquatic Center.</a:t>
            </a:r>
          </a:p>
          <a:p>
            <a:endParaRPr lang="en-US" dirty="0" smtClean="0"/>
          </a:p>
          <a:p>
            <a:pPr marL="0" indent="0">
              <a:buNone/>
            </a:pPr>
            <a:r>
              <a:rPr lang="en-US" dirty="0" smtClean="0"/>
              <a:t>Registration Hours ;</a:t>
            </a:r>
            <a:endParaRPr lang="en-US" dirty="0"/>
          </a:p>
          <a:p>
            <a:r>
              <a:rPr lang="en-US" dirty="0"/>
              <a:t>Age Group Champs- Friday, Saturday and Sunday </a:t>
            </a:r>
            <a:r>
              <a:rPr lang="en-US" dirty="0" smtClean="0"/>
              <a:t>from noon </a:t>
            </a:r>
            <a:r>
              <a:rPr lang="en-US" dirty="0"/>
              <a:t>until the </a:t>
            </a:r>
            <a:r>
              <a:rPr lang="en-US" dirty="0" smtClean="0"/>
              <a:t>end of finals.</a:t>
            </a:r>
            <a:r>
              <a:rPr lang="en-US" dirty="0"/>
              <a:t>	</a:t>
            </a:r>
          </a:p>
          <a:p>
            <a:r>
              <a:rPr lang="en-US" dirty="0"/>
              <a:t>Senior Champs </a:t>
            </a:r>
            <a:r>
              <a:rPr lang="en-US" dirty="0" smtClean="0"/>
              <a:t>–To be determined, </a:t>
            </a:r>
          </a:p>
          <a:p>
            <a:r>
              <a:rPr lang="en-US" dirty="0" smtClean="0"/>
              <a:t>The Zone Room is closed daily for lunch from  3:30-4:30pm</a:t>
            </a:r>
            <a:endParaRPr lang="en-US" dirty="0"/>
          </a:p>
        </p:txBody>
      </p:sp>
    </p:spTree>
    <p:extLst>
      <p:ext uri="{BB962C8B-B14F-4D97-AF65-F5344CB8AC3E}">
        <p14:creationId xmlns:p14="http://schemas.microsoft.com/office/powerpoint/2010/main" val="2334080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I…</a:t>
            </a:r>
            <a:endParaRPr lang="en-US" dirty="0"/>
          </a:p>
        </p:txBody>
      </p:sp>
      <p:sp>
        <p:nvSpPr>
          <p:cNvPr id="5" name="Text Placeholder 4"/>
          <p:cNvSpPr>
            <a:spLocks noGrp="1"/>
          </p:cNvSpPr>
          <p:nvPr>
            <p:ph type="body" idx="1"/>
          </p:nvPr>
        </p:nvSpPr>
        <p:spPr/>
        <p:txBody>
          <a:bodyPr/>
          <a:lstStyle/>
          <a:p>
            <a:r>
              <a:rPr lang="en-US" dirty="0" smtClean="0"/>
              <a:t>Get information about the Zone team?</a:t>
            </a:r>
            <a:endParaRPr lang="en-US" dirty="0"/>
          </a:p>
        </p:txBody>
      </p:sp>
      <p:sp>
        <p:nvSpPr>
          <p:cNvPr id="7" name="Text Placeholder 6"/>
          <p:cNvSpPr>
            <a:spLocks noGrp="1"/>
          </p:cNvSpPr>
          <p:nvPr>
            <p:ph type="body" sz="half" idx="3"/>
          </p:nvPr>
        </p:nvSpPr>
        <p:spPr/>
        <p:txBody>
          <a:bodyPr>
            <a:normAutofit fontScale="92500" lnSpcReduction="10000"/>
          </a:bodyPr>
          <a:lstStyle/>
          <a:p>
            <a:r>
              <a:rPr lang="en-US" dirty="0" smtClean="0"/>
              <a:t>I have questions…Who do I ask?</a:t>
            </a:r>
            <a:endParaRPr lang="en-US" dirty="0"/>
          </a:p>
        </p:txBody>
      </p:sp>
      <p:sp>
        <p:nvSpPr>
          <p:cNvPr id="6" name="Content Placeholder 5"/>
          <p:cNvSpPr>
            <a:spLocks noGrp="1"/>
          </p:cNvSpPr>
          <p:nvPr>
            <p:ph sz="quarter" idx="2"/>
          </p:nvPr>
        </p:nvSpPr>
        <p:spPr/>
        <p:txBody>
          <a:bodyPr>
            <a:normAutofit fontScale="92500" lnSpcReduction="20000"/>
          </a:bodyPr>
          <a:lstStyle/>
          <a:p>
            <a:pPr marL="0" indent="0">
              <a:buNone/>
            </a:pPr>
            <a:r>
              <a:rPr lang="en-US" dirty="0" smtClean="0"/>
              <a:t>Go to</a:t>
            </a:r>
          </a:p>
          <a:p>
            <a:pPr marL="0" indent="0">
              <a:buNone/>
            </a:pPr>
            <a:r>
              <a:rPr lang="en-US" dirty="0" smtClean="0"/>
              <a:t>Virginiaswimming.org on the Zone Team Page </a:t>
            </a:r>
          </a:p>
          <a:p>
            <a:pPr marL="0" indent="0">
              <a:buNone/>
            </a:pPr>
            <a:r>
              <a:rPr lang="en-US" dirty="0" smtClean="0"/>
              <a:t>All team information will be available on line</a:t>
            </a:r>
          </a:p>
          <a:p>
            <a:pPr marL="0" indent="0">
              <a:buNone/>
            </a:pPr>
            <a:r>
              <a:rPr lang="en-US" dirty="0" smtClean="0"/>
              <a:t>Registration forms</a:t>
            </a:r>
          </a:p>
          <a:p>
            <a:pPr marL="0" indent="0">
              <a:buNone/>
            </a:pPr>
            <a:r>
              <a:rPr lang="en-US" dirty="0" smtClean="0"/>
              <a:t>Athlete medical release</a:t>
            </a:r>
          </a:p>
          <a:p>
            <a:pPr marL="0" indent="0">
              <a:buNone/>
            </a:pPr>
            <a:r>
              <a:rPr lang="en-US" dirty="0" smtClean="0"/>
              <a:t>Athlete release forms</a:t>
            </a:r>
          </a:p>
          <a:p>
            <a:pPr marL="0" indent="0">
              <a:buNone/>
            </a:pPr>
            <a:r>
              <a:rPr lang="en-US" dirty="0" smtClean="0"/>
              <a:t>Chaperone information</a:t>
            </a:r>
          </a:p>
          <a:p>
            <a:pPr marL="0" indent="0">
              <a:buNone/>
            </a:pPr>
            <a:r>
              <a:rPr lang="en-US" dirty="0" smtClean="0"/>
              <a:t>Team Itinerary</a:t>
            </a:r>
          </a:p>
          <a:p>
            <a:pPr marL="0" indent="0">
              <a:buNone/>
            </a:pPr>
            <a:r>
              <a:rPr lang="en-US" dirty="0" smtClean="0"/>
              <a:t>Welcome Letter</a:t>
            </a:r>
          </a:p>
          <a:p>
            <a:pPr marL="0" indent="0">
              <a:buNone/>
            </a:pPr>
            <a:r>
              <a:rPr lang="en-US" dirty="0" smtClean="0"/>
              <a:t>Team portal for uniform purchase</a:t>
            </a:r>
            <a:endParaRPr lang="en-US" dirty="0"/>
          </a:p>
        </p:txBody>
      </p:sp>
      <p:sp>
        <p:nvSpPr>
          <p:cNvPr id="8" name="Content Placeholder 7"/>
          <p:cNvSpPr>
            <a:spLocks noGrp="1"/>
          </p:cNvSpPr>
          <p:nvPr>
            <p:ph sz="quarter" idx="4"/>
          </p:nvPr>
        </p:nvSpPr>
        <p:spPr/>
        <p:txBody>
          <a:bodyPr/>
          <a:lstStyle/>
          <a:p>
            <a:r>
              <a:rPr lang="en-US" dirty="0" smtClean="0"/>
              <a:t>Please contact the team manager if you have questions about the trip and the team.</a:t>
            </a:r>
          </a:p>
          <a:p>
            <a:r>
              <a:rPr lang="en-US" dirty="0" smtClean="0"/>
              <a:t>Please contact the records chair for meet entry times and eligibility.</a:t>
            </a:r>
          </a:p>
          <a:p>
            <a:r>
              <a:rPr lang="en-US" dirty="0" smtClean="0"/>
              <a:t>Please contact the Head Coach for individual event inquiries. </a:t>
            </a:r>
            <a:endParaRPr lang="en-US" dirty="0"/>
          </a:p>
        </p:txBody>
      </p:sp>
    </p:spTree>
    <p:extLst>
      <p:ext uri="{BB962C8B-B14F-4D97-AF65-F5344CB8AC3E}">
        <p14:creationId xmlns:p14="http://schemas.microsoft.com/office/powerpoint/2010/main" val="3077407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Team Outfitting-</a:t>
            </a:r>
            <a:endParaRPr lang="en-US" dirty="0"/>
          </a:p>
        </p:txBody>
      </p:sp>
      <p:sp>
        <p:nvSpPr>
          <p:cNvPr id="14" name="Text Placeholder 13"/>
          <p:cNvSpPr>
            <a:spLocks noGrp="1"/>
          </p:cNvSpPr>
          <p:nvPr>
            <p:ph type="body" idx="1"/>
          </p:nvPr>
        </p:nvSpPr>
        <p:spPr/>
        <p:txBody>
          <a:bodyPr/>
          <a:lstStyle/>
          <a:p>
            <a:r>
              <a:rPr lang="en-US" dirty="0" smtClean="0"/>
              <a:t>Team Uniform is required</a:t>
            </a:r>
            <a:endParaRPr lang="en-US" dirty="0"/>
          </a:p>
        </p:txBody>
      </p:sp>
      <p:sp>
        <p:nvSpPr>
          <p:cNvPr id="16" name="Text Placeholder 15"/>
          <p:cNvSpPr>
            <a:spLocks noGrp="1"/>
          </p:cNvSpPr>
          <p:nvPr>
            <p:ph type="body" sz="half" idx="3"/>
          </p:nvPr>
        </p:nvSpPr>
        <p:spPr/>
        <p:txBody>
          <a:bodyPr/>
          <a:lstStyle/>
          <a:p>
            <a:r>
              <a:rPr lang="en-US" dirty="0" smtClean="0"/>
              <a:t> </a:t>
            </a:r>
            <a:endParaRPr lang="en-US" dirty="0"/>
          </a:p>
        </p:txBody>
      </p:sp>
      <p:sp>
        <p:nvSpPr>
          <p:cNvPr id="15" name="Content Placeholder 14"/>
          <p:cNvSpPr>
            <a:spLocks noGrp="1"/>
          </p:cNvSpPr>
          <p:nvPr>
            <p:ph sz="quarter" idx="2"/>
          </p:nvPr>
        </p:nvSpPr>
        <p:spPr/>
        <p:txBody>
          <a:bodyPr>
            <a:normAutofit lnSpcReduction="10000"/>
          </a:bodyPr>
          <a:lstStyle/>
          <a:p>
            <a:r>
              <a:rPr lang="en-US" dirty="0" smtClean="0"/>
              <a:t>Parents are responsible for ordering their athletes. uniform prior to the posted deadline through our online vendor with a credit card.</a:t>
            </a:r>
          </a:p>
          <a:p>
            <a:r>
              <a:rPr lang="en-US" dirty="0" smtClean="0"/>
              <a:t>Uniforms are delivered to your home and are expected to arrive by Monday, August </a:t>
            </a:r>
            <a:r>
              <a:rPr lang="en-US" dirty="0" smtClean="0"/>
              <a:t>6th</a:t>
            </a:r>
            <a:r>
              <a:rPr lang="en-US" dirty="0" smtClean="0"/>
              <a:t>.</a:t>
            </a:r>
          </a:p>
          <a:p>
            <a:r>
              <a:rPr lang="en-US" dirty="0" smtClean="0"/>
              <a:t>Sizing kits are available at team registration.</a:t>
            </a:r>
            <a:endParaRPr lang="en-US" dirty="0"/>
          </a:p>
        </p:txBody>
      </p:sp>
      <p:sp>
        <p:nvSpPr>
          <p:cNvPr id="17" name="Content Placeholder 16"/>
          <p:cNvSpPr>
            <a:spLocks noGrp="1"/>
          </p:cNvSpPr>
          <p:nvPr>
            <p:ph sz="quarter" idx="4"/>
          </p:nvPr>
        </p:nvSpPr>
        <p:spPr/>
        <p:txBody>
          <a:bodyPr/>
          <a:lstStyle/>
          <a:p>
            <a:r>
              <a:rPr lang="en-US" dirty="0" smtClean="0"/>
              <a:t>All Mandatory pieces are required.</a:t>
            </a:r>
          </a:p>
          <a:p>
            <a:r>
              <a:rPr lang="en-US" dirty="0" smtClean="0"/>
              <a:t>All uniform pieces must be labeled with their name.</a:t>
            </a:r>
          </a:p>
          <a:p>
            <a:r>
              <a:rPr lang="en-US" dirty="0" smtClean="0"/>
              <a:t>Athletes are responsible for their own belongings.</a:t>
            </a:r>
          </a:p>
          <a:p>
            <a:r>
              <a:rPr lang="en-US" dirty="0" smtClean="0"/>
              <a:t>Team uniforms are not included in your trip fee.</a:t>
            </a:r>
            <a:endParaRPr lang="en-US" dirty="0"/>
          </a:p>
        </p:txBody>
      </p:sp>
    </p:spTree>
    <p:extLst>
      <p:ext uri="{BB962C8B-B14F-4D97-AF65-F5344CB8AC3E}">
        <p14:creationId xmlns:p14="http://schemas.microsoft.com/office/powerpoint/2010/main" val="2943296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TWO NEW THINGS…</a:t>
            </a:r>
            <a:endParaRPr lang="en-US" dirty="0"/>
          </a:p>
        </p:txBody>
      </p:sp>
      <p:sp>
        <p:nvSpPr>
          <p:cNvPr id="8" name="Text Placeholder 7"/>
          <p:cNvSpPr>
            <a:spLocks noGrp="1"/>
          </p:cNvSpPr>
          <p:nvPr>
            <p:ph type="body" idx="1"/>
          </p:nvPr>
        </p:nvSpPr>
        <p:spPr/>
        <p:txBody>
          <a:bodyPr/>
          <a:lstStyle/>
          <a:p>
            <a:r>
              <a:rPr lang="en-US" dirty="0" smtClean="0"/>
              <a:t>Team Practice</a:t>
            </a:r>
            <a:endParaRPr lang="en-US" dirty="0"/>
          </a:p>
        </p:txBody>
      </p:sp>
      <p:sp>
        <p:nvSpPr>
          <p:cNvPr id="10" name="Text Placeholder 9"/>
          <p:cNvSpPr>
            <a:spLocks noGrp="1"/>
          </p:cNvSpPr>
          <p:nvPr>
            <p:ph type="body" sz="half" idx="3"/>
          </p:nvPr>
        </p:nvSpPr>
        <p:spPr/>
        <p:txBody>
          <a:bodyPr>
            <a:normAutofit fontScale="92500" lnSpcReduction="10000"/>
          </a:bodyPr>
          <a:lstStyle/>
          <a:p>
            <a:r>
              <a:rPr lang="en-US" dirty="0" smtClean="0"/>
              <a:t>Zone Team Family Buffet Lunch</a:t>
            </a:r>
          </a:p>
        </p:txBody>
      </p:sp>
      <p:sp>
        <p:nvSpPr>
          <p:cNvPr id="9" name="Content Placeholder 8"/>
          <p:cNvSpPr>
            <a:spLocks noGrp="1"/>
          </p:cNvSpPr>
          <p:nvPr>
            <p:ph sz="quarter" idx="2"/>
          </p:nvPr>
        </p:nvSpPr>
        <p:spPr/>
        <p:txBody>
          <a:bodyPr>
            <a:normAutofit/>
          </a:bodyPr>
          <a:lstStyle/>
          <a:p>
            <a:r>
              <a:rPr lang="en-US" dirty="0" smtClean="0"/>
              <a:t>Saturday, August 4</a:t>
            </a:r>
            <a:r>
              <a:rPr lang="en-US" baseline="30000" dirty="0" smtClean="0"/>
              <a:t>th</a:t>
            </a:r>
            <a:r>
              <a:rPr lang="en-US" dirty="0"/>
              <a:t> </a:t>
            </a:r>
            <a:r>
              <a:rPr lang="en-US" dirty="0" smtClean="0"/>
              <a:t>8-10 am</a:t>
            </a:r>
          </a:p>
          <a:p>
            <a:r>
              <a:rPr lang="en-US" dirty="0" smtClean="0"/>
              <a:t>Zone </a:t>
            </a:r>
            <a:r>
              <a:rPr lang="en-US" dirty="0"/>
              <a:t>T</a:t>
            </a:r>
            <a:r>
              <a:rPr lang="en-US" dirty="0" smtClean="0"/>
              <a:t>eam Practice </a:t>
            </a:r>
          </a:p>
          <a:p>
            <a:r>
              <a:rPr lang="en-US" dirty="0" smtClean="0"/>
              <a:t>@ the aquatic center</a:t>
            </a:r>
          </a:p>
          <a:p>
            <a:r>
              <a:rPr lang="en-US" dirty="0" smtClean="0"/>
              <a:t>All members are encouraged to attend </a:t>
            </a:r>
          </a:p>
          <a:p>
            <a:r>
              <a:rPr lang="en-US" dirty="0" smtClean="0"/>
              <a:t>Meet your teammates and coaches</a:t>
            </a:r>
          </a:p>
          <a:p>
            <a:r>
              <a:rPr lang="en-US" dirty="0" smtClean="0"/>
              <a:t>Acclimate to the facility</a:t>
            </a:r>
          </a:p>
          <a:p>
            <a:endParaRPr lang="en-US" dirty="0" smtClean="0"/>
          </a:p>
        </p:txBody>
      </p:sp>
      <p:sp>
        <p:nvSpPr>
          <p:cNvPr id="11" name="Content Placeholder 10"/>
          <p:cNvSpPr>
            <a:spLocks noGrp="1"/>
          </p:cNvSpPr>
          <p:nvPr>
            <p:ph sz="quarter" idx="4"/>
          </p:nvPr>
        </p:nvSpPr>
        <p:spPr/>
        <p:txBody>
          <a:bodyPr>
            <a:normAutofit lnSpcReduction="10000"/>
          </a:bodyPr>
          <a:lstStyle/>
          <a:p>
            <a:r>
              <a:rPr lang="en-US" dirty="0" smtClean="0"/>
              <a:t>Friday, August 12, 2012</a:t>
            </a:r>
          </a:p>
          <a:p>
            <a:r>
              <a:rPr lang="en-US" dirty="0" smtClean="0"/>
              <a:t>@the team hotel</a:t>
            </a:r>
          </a:p>
          <a:p>
            <a:r>
              <a:rPr lang="en-US" dirty="0" smtClean="0"/>
              <a:t>All family members are invited to join us for lunch and spend some time with your swimmer</a:t>
            </a:r>
          </a:p>
          <a:p>
            <a:r>
              <a:rPr lang="en-US" dirty="0" smtClean="0"/>
              <a:t>$14.00 per person, 2 and under are complimentary</a:t>
            </a:r>
          </a:p>
          <a:p>
            <a:r>
              <a:rPr lang="en-US" dirty="0" smtClean="0"/>
              <a:t>Reservations and payment take place at Zone Team registration. No refunds </a:t>
            </a:r>
            <a:endParaRPr lang="en-US" dirty="0"/>
          </a:p>
        </p:txBody>
      </p:sp>
    </p:spTree>
    <p:extLst>
      <p:ext uri="{BB962C8B-B14F-4D97-AF65-F5344CB8AC3E}">
        <p14:creationId xmlns:p14="http://schemas.microsoft.com/office/powerpoint/2010/main" val="1087828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Go Ahead </a:t>
            </a:r>
            <a:r>
              <a:rPr lang="en-US" dirty="0"/>
              <a:t>A</a:t>
            </a:r>
            <a:r>
              <a:rPr lang="en-US" dirty="0" smtClean="0"/>
              <a:t>sk the Question…</a:t>
            </a:r>
            <a:endParaRPr lang="en-US" dirty="0"/>
          </a:p>
        </p:txBody>
      </p:sp>
      <p:sp>
        <p:nvSpPr>
          <p:cNvPr id="8" name="Text Placeholder 7"/>
          <p:cNvSpPr>
            <a:spLocks noGrp="1"/>
          </p:cNvSpPr>
          <p:nvPr>
            <p:ph type="subTitle" idx="1"/>
          </p:nvPr>
        </p:nvSpPr>
        <p:spPr/>
        <p:txBody>
          <a:bodyPr>
            <a:normAutofit/>
          </a:bodyPr>
          <a:lstStyle/>
          <a:p>
            <a:r>
              <a:rPr lang="en-US" sz="2400" dirty="0" smtClean="0"/>
              <a:t>How Can I Help?</a:t>
            </a:r>
            <a:endParaRPr lang="en-US" sz="2400" dirty="0"/>
          </a:p>
        </p:txBody>
      </p:sp>
    </p:spTree>
    <p:extLst>
      <p:ext uri="{BB962C8B-B14F-4D97-AF65-F5344CB8AC3E}">
        <p14:creationId xmlns:p14="http://schemas.microsoft.com/office/powerpoint/2010/main" val="3672495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MEET SUPPORT…</a:t>
            </a:r>
            <a:endParaRPr lang="en-US" dirty="0"/>
          </a:p>
        </p:txBody>
      </p:sp>
      <p:sp>
        <p:nvSpPr>
          <p:cNvPr id="9" name="Text Placeholder 8"/>
          <p:cNvSpPr>
            <a:spLocks noGrp="1"/>
          </p:cNvSpPr>
          <p:nvPr>
            <p:ph type="body" idx="2"/>
          </p:nvPr>
        </p:nvSpPr>
        <p:spPr/>
        <p:txBody>
          <a:bodyPr>
            <a:normAutofit lnSpcReduction="10000"/>
          </a:bodyPr>
          <a:lstStyle/>
          <a:p>
            <a:r>
              <a:rPr lang="en-US" dirty="0" smtClean="0"/>
              <a:t>This meet is sponsored by our LSC</a:t>
            </a:r>
          </a:p>
          <a:p>
            <a:r>
              <a:rPr lang="en-US" dirty="0"/>
              <a:t>h</a:t>
            </a:r>
            <a:r>
              <a:rPr lang="en-US" dirty="0" smtClean="0"/>
              <a:t>osted by Poseidon Swimming</a:t>
            </a:r>
          </a:p>
          <a:p>
            <a:r>
              <a:rPr lang="en-US" dirty="0"/>
              <a:t>i</a:t>
            </a:r>
            <a:r>
              <a:rPr lang="en-US" dirty="0" smtClean="0"/>
              <a:t>n a brand new facility…</a:t>
            </a:r>
          </a:p>
          <a:p>
            <a:endParaRPr lang="en-US" dirty="0" smtClean="0"/>
          </a:p>
          <a:p>
            <a:r>
              <a:rPr lang="en-US" dirty="0" smtClean="0"/>
              <a:t>We will need help.</a:t>
            </a:r>
          </a:p>
          <a:p>
            <a:r>
              <a:rPr lang="en-US" dirty="0" smtClean="0"/>
              <a:t>Have you ever heard…</a:t>
            </a:r>
          </a:p>
          <a:p>
            <a:r>
              <a:rPr lang="en-US" dirty="0" smtClean="0"/>
              <a:t>Ask not what your team can do for you, but what  you can do for your team?</a:t>
            </a:r>
          </a:p>
          <a:p>
            <a:endParaRPr lang="en-US" dirty="0"/>
          </a:p>
          <a:p>
            <a:r>
              <a:rPr lang="en-US" dirty="0" smtClean="0"/>
              <a:t>If we ask for assistance, say yes.</a:t>
            </a:r>
          </a:p>
          <a:p>
            <a:r>
              <a:rPr lang="en-US" dirty="0" smtClean="0"/>
              <a:t>Better yet, ask us if we need help!</a:t>
            </a:r>
          </a:p>
          <a:p>
            <a:endParaRPr lang="en-US" dirty="0" smtClean="0"/>
          </a:p>
          <a:p>
            <a:r>
              <a:rPr lang="en-US" dirty="0" smtClean="0"/>
              <a:t>The hardest job of all is finding the individuals needed to host a meet of this caliber, and do it well.</a:t>
            </a:r>
          </a:p>
          <a:p>
            <a:r>
              <a:rPr lang="en-US" dirty="0" smtClean="0"/>
              <a:t>It’s a privilege to host this meet and in order for us to continue to do so, it has to be done well. </a:t>
            </a:r>
          </a:p>
          <a:p>
            <a:endParaRPr lang="en-US" dirty="0" smtClean="0"/>
          </a:p>
        </p:txBody>
      </p:sp>
      <p:sp>
        <p:nvSpPr>
          <p:cNvPr id="8" name="Content Placeholder 7"/>
          <p:cNvSpPr>
            <a:spLocks noGrp="1"/>
          </p:cNvSpPr>
          <p:nvPr>
            <p:ph sz="half" idx="1"/>
          </p:nvPr>
        </p:nvSpPr>
        <p:spPr/>
        <p:txBody>
          <a:bodyPr/>
          <a:lstStyle/>
          <a:p>
            <a:r>
              <a:rPr lang="en-US" dirty="0" smtClean="0"/>
              <a:t>Officials, contact the officials chair and meet referee</a:t>
            </a:r>
          </a:p>
          <a:p>
            <a:r>
              <a:rPr lang="en-US" dirty="0" smtClean="0"/>
              <a:t>Timers, contact the meet directors</a:t>
            </a:r>
          </a:p>
          <a:p>
            <a:r>
              <a:rPr lang="en-US" dirty="0" smtClean="0"/>
              <a:t>Chaperones, contact the team manager</a:t>
            </a:r>
          </a:p>
          <a:p>
            <a:r>
              <a:rPr lang="en-US" dirty="0" smtClean="0"/>
              <a:t>Make yourselves available to assist if asked.</a:t>
            </a:r>
          </a:p>
          <a:p>
            <a:pPr marL="0" indent="0">
              <a:buNone/>
            </a:pPr>
            <a:r>
              <a:rPr lang="en-US" dirty="0" smtClean="0"/>
              <a:t> </a:t>
            </a:r>
          </a:p>
          <a:p>
            <a:endParaRPr lang="en-US" dirty="0"/>
          </a:p>
        </p:txBody>
      </p:sp>
    </p:spTree>
    <p:extLst>
      <p:ext uri="{BB962C8B-B14F-4D97-AF65-F5344CB8AC3E}">
        <p14:creationId xmlns:p14="http://schemas.microsoft.com/office/powerpoint/2010/main" val="2485782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Calling all Chaperones….</a:t>
            </a:r>
            <a:endParaRPr lang="en-US" dirty="0"/>
          </a:p>
        </p:txBody>
      </p:sp>
      <p:sp>
        <p:nvSpPr>
          <p:cNvPr id="8" name="Content Placeholder 7"/>
          <p:cNvSpPr>
            <a:spLocks noGrp="1"/>
          </p:cNvSpPr>
          <p:nvPr>
            <p:ph sz="half" idx="1"/>
          </p:nvPr>
        </p:nvSpPr>
        <p:spPr/>
        <p:txBody>
          <a:bodyPr>
            <a:normAutofit/>
          </a:bodyPr>
          <a:lstStyle/>
          <a:p>
            <a:r>
              <a:rPr lang="en-US" dirty="0" smtClean="0"/>
              <a:t>We can’t do this without your help.</a:t>
            </a:r>
          </a:p>
          <a:p>
            <a:r>
              <a:rPr lang="en-US" dirty="0" smtClean="0"/>
              <a:t>Chaperoning is  rewarding and fun. </a:t>
            </a:r>
            <a:endParaRPr lang="en-US" dirty="0"/>
          </a:p>
          <a:p>
            <a:r>
              <a:rPr lang="en-US" dirty="0" smtClean="0"/>
              <a:t>You get a great seat to watch your swimmer.</a:t>
            </a:r>
          </a:p>
          <a:p>
            <a:r>
              <a:rPr lang="en-US" dirty="0" smtClean="0"/>
              <a:t>It’s economically desirable.</a:t>
            </a:r>
          </a:p>
          <a:p>
            <a:pPr marL="0" indent="0">
              <a:buNone/>
            </a:pPr>
            <a:endParaRPr lang="en-US" dirty="0" smtClean="0"/>
          </a:p>
          <a:p>
            <a:endParaRPr lang="en-US" dirty="0"/>
          </a:p>
        </p:txBody>
      </p:sp>
      <p:sp>
        <p:nvSpPr>
          <p:cNvPr id="9" name="Content Placeholder 8"/>
          <p:cNvSpPr>
            <a:spLocks noGrp="1"/>
          </p:cNvSpPr>
          <p:nvPr>
            <p:ph sz="half" idx="2"/>
          </p:nvPr>
        </p:nvSpPr>
        <p:spPr/>
        <p:txBody>
          <a:bodyPr>
            <a:normAutofit/>
          </a:bodyPr>
          <a:lstStyle/>
          <a:p>
            <a:r>
              <a:rPr lang="en-US" dirty="0" smtClean="0"/>
              <a:t>Applications are available at Team Registration</a:t>
            </a:r>
          </a:p>
          <a:p>
            <a:r>
              <a:rPr lang="en-US" dirty="0" smtClean="0"/>
              <a:t>All Chaperones Must be  members of USA Swimming with all clearances and screenings</a:t>
            </a:r>
          </a:p>
          <a:p>
            <a:r>
              <a:rPr lang="en-US" dirty="0" smtClean="0"/>
              <a:t>Criteria information is posted </a:t>
            </a:r>
          </a:p>
          <a:p>
            <a:endParaRPr lang="en-US" dirty="0"/>
          </a:p>
        </p:txBody>
      </p:sp>
    </p:spTree>
    <p:extLst>
      <p:ext uri="{BB962C8B-B14F-4D97-AF65-F5344CB8AC3E}">
        <p14:creationId xmlns:p14="http://schemas.microsoft.com/office/powerpoint/2010/main" val="2477234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TRAVEL ITINERARY</a:t>
            </a:r>
            <a:endParaRPr lang="en-US" dirty="0"/>
          </a:p>
        </p:txBody>
      </p:sp>
      <p:sp>
        <p:nvSpPr>
          <p:cNvPr id="8" name="Text Placeholder 7"/>
          <p:cNvSpPr>
            <a:spLocks noGrp="1"/>
          </p:cNvSpPr>
          <p:nvPr>
            <p:ph type="body" idx="1"/>
          </p:nvPr>
        </p:nvSpPr>
        <p:spPr/>
        <p:txBody>
          <a:bodyPr/>
          <a:lstStyle/>
          <a:p>
            <a:r>
              <a:rPr lang="en-US" dirty="0" smtClean="0"/>
              <a:t>Where, When and How</a:t>
            </a:r>
            <a:endParaRPr lang="en-US" dirty="0"/>
          </a:p>
        </p:txBody>
      </p:sp>
    </p:spTree>
    <p:extLst>
      <p:ext uri="{BB962C8B-B14F-4D97-AF65-F5344CB8AC3E}">
        <p14:creationId xmlns:p14="http://schemas.microsoft.com/office/powerpoint/2010/main" val="3668893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Team Travel Itinerary</a:t>
            </a:r>
            <a:endParaRPr lang="en-US" dirty="0"/>
          </a:p>
        </p:txBody>
      </p:sp>
      <p:sp>
        <p:nvSpPr>
          <p:cNvPr id="5" name="Content Placeholder 4"/>
          <p:cNvSpPr>
            <a:spLocks noGrp="1"/>
          </p:cNvSpPr>
          <p:nvPr>
            <p:ph sz="half" idx="1"/>
          </p:nvPr>
        </p:nvSpPr>
        <p:spPr/>
        <p:txBody>
          <a:bodyPr>
            <a:normAutofit fontScale="92500" lnSpcReduction="20000"/>
          </a:bodyPr>
          <a:lstStyle/>
          <a:p>
            <a:r>
              <a:rPr lang="en-US" dirty="0" smtClean="0"/>
              <a:t>Will be posted after Senior Champs when the entries are compiled and a timeline has been set.</a:t>
            </a:r>
          </a:p>
          <a:p>
            <a:r>
              <a:rPr lang="en-US" dirty="0" smtClean="0"/>
              <a:t>It is detailed hour by hour </a:t>
            </a:r>
          </a:p>
          <a:p>
            <a:r>
              <a:rPr lang="en-US" dirty="0" smtClean="0"/>
              <a:t>Make sure you read it thoroughly</a:t>
            </a:r>
          </a:p>
          <a:p>
            <a:r>
              <a:rPr lang="en-US" dirty="0" smtClean="0"/>
              <a:t>Drop off and Pick up locations are new</a:t>
            </a:r>
          </a:p>
          <a:p>
            <a:r>
              <a:rPr lang="en-US" dirty="0" smtClean="0"/>
              <a:t>Arrive 15 minutes prior to departure</a:t>
            </a:r>
            <a:endParaRPr lang="en-US" dirty="0"/>
          </a:p>
        </p:txBody>
      </p:sp>
      <p:sp>
        <p:nvSpPr>
          <p:cNvPr id="6" name="Content Placeholder 5"/>
          <p:cNvSpPr>
            <a:spLocks noGrp="1"/>
          </p:cNvSpPr>
          <p:nvPr>
            <p:ph sz="half" idx="2"/>
          </p:nvPr>
        </p:nvSpPr>
        <p:spPr/>
        <p:txBody>
          <a:bodyPr>
            <a:normAutofit fontScale="92500" lnSpcReduction="20000"/>
          </a:bodyPr>
          <a:lstStyle/>
          <a:p>
            <a:r>
              <a:rPr lang="en-US" dirty="0" smtClean="0"/>
              <a:t>Hotel information will be posted in the itinerary</a:t>
            </a:r>
          </a:p>
          <a:p>
            <a:r>
              <a:rPr lang="en-US" dirty="0" smtClean="0"/>
              <a:t>Parents are asked to stay at a different location.</a:t>
            </a:r>
          </a:p>
          <a:p>
            <a:r>
              <a:rPr lang="en-US" dirty="0" smtClean="0"/>
              <a:t>Parents are not permitted to visit with the athletes at the hotel or during competition at the aquatic center. </a:t>
            </a:r>
          </a:p>
          <a:p>
            <a:r>
              <a:rPr lang="en-US" dirty="0" smtClean="0"/>
              <a:t>Please join us for lunch on Friday, this will be the only opportunity you will have to spend time with your child.</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021519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ZONES?</a:t>
            </a:r>
            <a:endParaRPr lang="en-US" dirty="0"/>
          </a:p>
        </p:txBody>
      </p:sp>
      <p:sp>
        <p:nvSpPr>
          <p:cNvPr id="6" name="Text Placeholder 5"/>
          <p:cNvSpPr>
            <a:spLocks noGrp="1"/>
          </p:cNvSpPr>
          <p:nvPr>
            <p:ph type="body" idx="2"/>
          </p:nvPr>
        </p:nvSpPr>
        <p:spPr/>
        <p:txBody>
          <a:bodyPr>
            <a:normAutofit/>
          </a:bodyPr>
          <a:lstStyle/>
          <a:p>
            <a:r>
              <a:rPr lang="en-US" sz="2000" dirty="0" smtClean="0"/>
              <a:t>Zones is an age group swim meet for swimmers 9-18 years of age, who have met the criteria to compete that includes athletes from the EASTERN ZONE</a:t>
            </a:r>
            <a:br>
              <a:rPr lang="en-US" sz="2000" dirty="0" smtClean="0"/>
            </a:br>
            <a:endParaRPr lang="en-US" sz="2000" dirty="0" smtClean="0"/>
          </a:p>
          <a:p>
            <a:r>
              <a:rPr lang="en-US" sz="2000" dirty="0" smtClean="0"/>
              <a:t>The meet is designed to provide an opportunity for athletes to compete at the highest level available to them.</a:t>
            </a:r>
          </a:p>
          <a:p>
            <a:endParaRPr lang="en-US" sz="1600" dirty="0">
              <a:latin typeface="Arial Narrow" pitchFamily="34" charset="0"/>
            </a:endParaRPr>
          </a:p>
          <a:p>
            <a:endParaRPr lang="en-US" sz="1600" dirty="0">
              <a:latin typeface="Arial Narrow" pitchFamily="34" charset="0"/>
            </a:endParaRPr>
          </a:p>
        </p:txBody>
      </p:sp>
      <p:sp>
        <p:nvSpPr>
          <p:cNvPr id="5" name="Content Placeholder 4"/>
          <p:cNvSpPr>
            <a:spLocks noGrp="1"/>
          </p:cNvSpPr>
          <p:nvPr>
            <p:ph sz="half" idx="1"/>
          </p:nvPr>
        </p:nvSpPr>
        <p:spPr/>
        <p:txBody>
          <a:bodyPr/>
          <a:lstStyle/>
          <a:p>
            <a:r>
              <a:rPr lang="en-US" dirty="0" smtClean="0"/>
              <a:t>It’s is a team travel meet.</a:t>
            </a:r>
          </a:p>
          <a:p>
            <a:r>
              <a:rPr lang="en-US" dirty="0" smtClean="0"/>
              <a:t>Athletes travel without their parents and coaches.</a:t>
            </a:r>
          </a:p>
          <a:p>
            <a:r>
              <a:rPr lang="en-US" dirty="0" smtClean="0"/>
              <a:t>It provides them an opportunity to be independent and learn how to compete under a variety of different circumstances.</a:t>
            </a:r>
            <a:endParaRPr lang="en-US" dirty="0"/>
          </a:p>
        </p:txBody>
      </p:sp>
    </p:spTree>
    <p:extLst>
      <p:ext uri="{BB962C8B-B14F-4D97-AF65-F5344CB8AC3E}">
        <p14:creationId xmlns:p14="http://schemas.microsoft.com/office/powerpoint/2010/main" val="2260686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Details, Details, Details…</a:t>
            </a:r>
            <a:endParaRPr lang="en-US" dirty="0"/>
          </a:p>
        </p:txBody>
      </p:sp>
      <p:sp>
        <p:nvSpPr>
          <p:cNvPr id="6" name="Content Placeholder 5"/>
          <p:cNvSpPr>
            <a:spLocks noGrp="1"/>
          </p:cNvSpPr>
          <p:nvPr>
            <p:ph sz="half" idx="1"/>
          </p:nvPr>
        </p:nvSpPr>
        <p:spPr/>
        <p:txBody>
          <a:bodyPr/>
          <a:lstStyle/>
          <a:p>
            <a:pPr marL="0" indent="0">
              <a:buNone/>
            </a:pPr>
            <a:r>
              <a:rPr lang="en-US" dirty="0" smtClean="0"/>
              <a:t>Ask questions now, before registration. </a:t>
            </a:r>
          </a:p>
          <a:p>
            <a:pPr marL="0" indent="0">
              <a:buNone/>
            </a:pPr>
            <a:r>
              <a:rPr lang="en-US" dirty="0" smtClean="0"/>
              <a:t>Be prepared, have your checkbook or cash </a:t>
            </a:r>
          </a:p>
          <a:p>
            <a:pPr marL="0" indent="0">
              <a:buNone/>
            </a:pPr>
            <a:r>
              <a:rPr lang="en-US" dirty="0" smtClean="0"/>
              <a:t>Bring your insurance info</a:t>
            </a:r>
          </a:p>
          <a:p>
            <a:pPr marL="0" indent="0">
              <a:buNone/>
            </a:pPr>
            <a:r>
              <a:rPr lang="en-US" dirty="0" smtClean="0"/>
              <a:t>Fill out the forms before you arrive</a:t>
            </a:r>
          </a:p>
          <a:p>
            <a:pPr marL="0" indent="0">
              <a:buNone/>
            </a:pPr>
            <a:endParaRPr lang="en-US" dirty="0"/>
          </a:p>
        </p:txBody>
      </p:sp>
      <p:sp>
        <p:nvSpPr>
          <p:cNvPr id="7" name="Content Placeholder 6"/>
          <p:cNvSpPr>
            <a:spLocks noGrp="1"/>
          </p:cNvSpPr>
          <p:nvPr>
            <p:ph sz="half" idx="2"/>
          </p:nvPr>
        </p:nvSpPr>
        <p:spPr/>
        <p:txBody>
          <a:bodyPr/>
          <a:lstStyle/>
          <a:p>
            <a:r>
              <a:rPr lang="en-US" dirty="0" smtClean="0"/>
              <a:t>Follow us on Twitter @Zone Swim Team for updates</a:t>
            </a:r>
          </a:p>
          <a:p>
            <a:r>
              <a:rPr lang="en-US" dirty="0" smtClean="0"/>
              <a:t>Check the website frequently for the most current info</a:t>
            </a:r>
          </a:p>
          <a:p>
            <a:r>
              <a:rPr lang="en-US" dirty="0" smtClean="0"/>
              <a:t>Look for the Welcome letter with trip details</a:t>
            </a:r>
            <a:endParaRPr lang="en-US" dirty="0"/>
          </a:p>
        </p:txBody>
      </p:sp>
    </p:spTree>
    <p:extLst>
      <p:ext uri="{BB962C8B-B14F-4D97-AF65-F5344CB8AC3E}">
        <p14:creationId xmlns:p14="http://schemas.microsoft.com/office/powerpoint/2010/main" val="76907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2012 </a:t>
            </a:r>
            <a:br>
              <a:rPr lang="en-US" dirty="0" smtClean="0"/>
            </a:br>
            <a:r>
              <a:rPr lang="en-US" dirty="0" smtClean="0"/>
              <a:t>Long Course Zone Team</a:t>
            </a:r>
            <a:endParaRPr lang="en-US" dirty="0"/>
          </a:p>
        </p:txBody>
      </p:sp>
      <p:sp>
        <p:nvSpPr>
          <p:cNvPr id="3" name="Text Placeholder 2"/>
          <p:cNvSpPr>
            <a:spLocks noGrp="1"/>
          </p:cNvSpPr>
          <p:nvPr>
            <p:ph type="body" sz="half" idx="2"/>
          </p:nvPr>
        </p:nvSpPr>
        <p:spPr/>
        <p:txBody>
          <a:bodyPr>
            <a:normAutofit fontScale="85000" lnSpcReduction="20000"/>
          </a:bodyPr>
          <a:lstStyle/>
          <a:p>
            <a:pPr algn="ctr"/>
            <a:endParaRPr lang="en-US" dirty="0" smtClean="0"/>
          </a:p>
          <a:p>
            <a:pPr algn="ctr"/>
            <a:r>
              <a:rPr lang="en-US" dirty="0" smtClean="0"/>
              <a:t>Thank you</a:t>
            </a:r>
          </a:p>
          <a:p>
            <a:pPr algn="ctr"/>
            <a:r>
              <a:rPr lang="en-US" dirty="0" smtClean="0"/>
              <a:t> Virginia Swimming</a:t>
            </a:r>
          </a:p>
          <a:p>
            <a:pPr algn="ctr"/>
            <a:r>
              <a:rPr lang="en-US" dirty="0" smtClean="0"/>
              <a:t> Poseidon Swimming</a:t>
            </a:r>
          </a:p>
          <a:p>
            <a:pPr algn="ctr"/>
            <a:r>
              <a:rPr lang="en-US" dirty="0" smtClean="0"/>
              <a:t>Collegiate School Aquatic Center and  Staff</a:t>
            </a:r>
          </a:p>
          <a:p>
            <a:pPr algn="ctr"/>
            <a:r>
              <a:rPr lang="en-US" dirty="0" smtClean="0"/>
              <a:t>The Coaching Staff </a:t>
            </a:r>
          </a:p>
          <a:p>
            <a:pPr algn="ctr"/>
            <a:r>
              <a:rPr lang="en-US" dirty="0" smtClean="0"/>
              <a:t>Officials </a:t>
            </a:r>
          </a:p>
          <a:p>
            <a:pPr algn="ctr"/>
            <a:r>
              <a:rPr lang="en-US" dirty="0" smtClean="0"/>
              <a:t>Volunteers</a:t>
            </a:r>
          </a:p>
          <a:p>
            <a:pPr algn="ctr"/>
            <a:r>
              <a:rPr lang="en-US" dirty="0" smtClean="0"/>
              <a:t>Chaperones</a:t>
            </a:r>
          </a:p>
          <a:p>
            <a:pPr algn="ctr"/>
            <a:r>
              <a:rPr lang="en-US" dirty="0" smtClean="0"/>
              <a:t>Parents and</a:t>
            </a:r>
            <a:endParaRPr lang="en-US" dirty="0" smtClean="0"/>
          </a:p>
          <a:p>
            <a:pPr algn="ctr"/>
            <a:r>
              <a:rPr lang="en-US" dirty="0" smtClean="0"/>
              <a:t>Athletes</a:t>
            </a:r>
          </a:p>
          <a:p>
            <a:pPr algn="ctr"/>
            <a:endParaRPr lang="en-US" dirty="0" smtClean="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6962" r="6962"/>
          <a:stretch>
            <a:fillRect/>
          </a:stretch>
        </p:blipFill>
        <p:spPr>
          <a:xfrm rot="420000">
            <a:off x="3093888" y="1116332"/>
            <a:ext cx="5311474" cy="42247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37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is the benefit to sending my athlete to Zones?</a:t>
            </a:r>
            <a:endParaRPr lang="en-US" dirty="0"/>
          </a:p>
        </p:txBody>
      </p:sp>
      <p:sp>
        <p:nvSpPr>
          <p:cNvPr id="6" name="Content Placeholder 5"/>
          <p:cNvSpPr>
            <a:spLocks noGrp="1"/>
          </p:cNvSpPr>
          <p:nvPr>
            <p:ph sz="half" idx="1"/>
          </p:nvPr>
        </p:nvSpPr>
        <p:spPr/>
        <p:txBody>
          <a:bodyPr>
            <a:noAutofit/>
          </a:bodyPr>
          <a:lstStyle/>
          <a:p>
            <a:pPr marL="0" indent="0">
              <a:buNone/>
            </a:pPr>
            <a:r>
              <a:rPr lang="en-US" sz="2000" dirty="0" smtClean="0"/>
              <a:t>There are many benefits to  attending Zones.</a:t>
            </a:r>
          </a:p>
          <a:p>
            <a:r>
              <a:rPr lang="en-US" sz="2000" dirty="0" smtClean="0"/>
              <a:t>Fosters independence</a:t>
            </a:r>
          </a:p>
          <a:p>
            <a:r>
              <a:rPr lang="en-US" sz="2000" dirty="0" smtClean="0"/>
              <a:t>Provides the swimmer an opportunity to compete without their parents and coaches. We hope that each and everyone of them continues on this path of success. This opportunity will give them experience if they are selected for The National Team, Swim Collegiately or attend team travel with their club team.  </a:t>
            </a:r>
            <a:endParaRPr lang="en-US" sz="2000" dirty="0"/>
          </a:p>
        </p:txBody>
      </p:sp>
      <p:sp>
        <p:nvSpPr>
          <p:cNvPr id="7" name="Content Placeholder 6"/>
          <p:cNvSpPr>
            <a:spLocks noGrp="1"/>
          </p:cNvSpPr>
          <p:nvPr>
            <p:ph sz="half" idx="2"/>
          </p:nvPr>
        </p:nvSpPr>
        <p:spPr/>
        <p:txBody>
          <a:bodyPr>
            <a:normAutofit fontScale="70000" lnSpcReduction="20000"/>
          </a:bodyPr>
          <a:lstStyle/>
          <a:p>
            <a:r>
              <a:rPr lang="en-US" dirty="0" smtClean="0"/>
              <a:t>For many athletes, this may be the first time away from home. </a:t>
            </a:r>
          </a:p>
          <a:p>
            <a:r>
              <a:rPr lang="en-US" dirty="0" smtClean="0"/>
              <a:t>They will be responsible for their own belongings. </a:t>
            </a:r>
          </a:p>
          <a:p>
            <a:r>
              <a:rPr lang="en-US" dirty="0" smtClean="0"/>
              <a:t>They will manage their own money. </a:t>
            </a:r>
            <a:endParaRPr lang="en-US" dirty="0"/>
          </a:p>
          <a:p>
            <a:r>
              <a:rPr lang="en-US" dirty="0" smtClean="0"/>
              <a:t>They will learn about making appropriate food choices.</a:t>
            </a:r>
          </a:p>
          <a:p>
            <a:r>
              <a:rPr lang="en-US" dirty="0" smtClean="0"/>
              <a:t>They will make new friends.</a:t>
            </a:r>
          </a:p>
          <a:p>
            <a:r>
              <a:rPr lang="en-US" dirty="0" smtClean="0"/>
              <a:t>They will learn to support their  teammates and roommates.</a:t>
            </a:r>
          </a:p>
          <a:p>
            <a:r>
              <a:rPr lang="en-US" dirty="0" smtClean="0"/>
              <a:t>They will learn to compete under different circumstances from what they are accustomed to. </a:t>
            </a:r>
          </a:p>
          <a:p>
            <a:r>
              <a:rPr lang="en-US" dirty="0" smtClean="0"/>
              <a:t>They will bring this experience back to their club team and encourage their teammates to make the team. </a:t>
            </a:r>
            <a:endParaRPr lang="en-US" dirty="0"/>
          </a:p>
        </p:txBody>
      </p:sp>
    </p:spTree>
    <p:extLst>
      <p:ext uri="{BB962C8B-B14F-4D97-AF65-F5344CB8AC3E}">
        <p14:creationId xmlns:p14="http://schemas.microsoft.com/office/powerpoint/2010/main" val="3752296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ELIGIBILITY</a:t>
            </a:r>
            <a:endParaRPr lang="en-US" dirty="0"/>
          </a:p>
        </p:txBody>
      </p:sp>
      <p:sp>
        <p:nvSpPr>
          <p:cNvPr id="5" name="Text Placeholder 4"/>
          <p:cNvSpPr>
            <a:spLocks noGrp="1"/>
          </p:cNvSpPr>
          <p:nvPr>
            <p:ph type="body" idx="1"/>
          </p:nvPr>
        </p:nvSpPr>
        <p:spPr/>
        <p:txBody>
          <a:bodyPr/>
          <a:lstStyle/>
          <a:p>
            <a:r>
              <a:rPr lang="en-US" dirty="0" smtClean="0"/>
              <a:t>How do I make the team</a:t>
            </a:r>
            <a:endParaRPr lang="en-US" dirty="0"/>
          </a:p>
        </p:txBody>
      </p:sp>
      <p:sp>
        <p:nvSpPr>
          <p:cNvPr id="6" name="Text Placeholder 5"/>
          <p:cNvSpPr>
            <a:spLocks noGrp="1"/>
          </p:cNvSpPr>
          <p:nvPr>
            <p:ph type="body" sz="half" idx="3"/>
          </p:nvPr>
        </p:nvSpPr>
        <p:spPr/>
        <p:txBody>
          <a:bodyPr/>
          <a:lstStyle/>
          <a:p>
            <a:r>
              <a:rPr lang="en-US" dirty="0" smtClean="0"/>
              <a:t>There are two ways-</a:t>
            </a:r>
            <a:endParaRPr lang="en-US" dirty="0"/>
          </a:p>
        </p:txBody>
      </p:sp>
      <p:sp>
        <p:nvSpPr>
          <p:cNvPr id="3" name="Content Placeholder 2"/>
          <p:cNvSpPr>
            <a:spLocks noGrp="1"/>
          </p:cNvSpPr>
          <p:nvPr>
            <p:ph sz="quarter" idx="2"/>
          </p:nvPr>
        </p:nvSpPr>
        <p:spPr/>
        <p:txBody>
          <a:bodyPr numCol="2"/>
          <a:lstStyle/>
          <a:p>
            <a:pPr marL="0" indent="0">
              <a:buNone/>
            </a:pPr>
            <a:endParaRPr lang="en-US" dirty="0" smtClean="0"/>
          </a:p>
          <a:p>
            <a:endParaRPr lang="en-US" dirty="0"/>
          </a:p>
        </p:txBody>
      </p:sp>
      <p:sp>
        <p:nvSpPr>
          <p:cNvPr id="7" name="Content Placeholder 6"/>
          <p:cNvSpPr>
            <a:spLocks noGrp="1"/>
          </p:cNvSpPr>
          <p:nvPr>
            <p:ph sz="quarter" idx="4"/>
          </p:nvPr>
        </p:nvSpPr>
        <p:spPr/>
        <p:txBody>
          <a:bodyPr>
            <a:normAutofit fontScale="92500" lnSpcReduction="20000"/>
          </a:bodyPr>
          <a:lstStyle/>
          <a:p>
            <a:endParaRPr lang="en-US" dirty="0" smtClean="0"/>
          </a:p>
          <a:p>
            <a:r>
              <a:rPr lang="en-US" dirty="0" smtClean="0"/>
              <a:t>Earn a top two time in any event, the top two that attend are considered the top two, (sometimes the fastest swimmers do not attend !) </a:t>
            </a:r>
          </a:p>
          <a:p>
            <a:pPr marL="0" indent="0">
              <a:buNone/>
            </a:pPr>
            <a:r>
              <a:rPr lang="en-US" dirty="0" smtClean="0"/>
              <a:t> </a:t>
            </a:r>
          </a:p>
          <a:p>
            <a:r>
              <a:rPr lang="en-US" dirty="0" smtClean="0"/>
              <a:t>Achieve 4 qualifying times </a:t>
            </a:r>
          </a:p>
          <a:p>
            <a:pPr marL="0" indent="0">
              <a:buNone/>
            </a:pPr>
            <a:endParaRPr lang="en-US" dirty="0" smtClean="0"/>
          </a:p>
          <a:p>
            <a:r>
              <a:rPr lang="en-US" dirty="0" smtClean="0"/>
              <a:t>Eligibility requirements are posted on the Virginia Swimming web site on the Zone team page.</a:t>
            </a:r>
            <a:endParaRPr lang="en-US" dirty="0"/>
          </a:p>
        </p:txBody>
      </p:sp>
    </p:spTree>
    <p:extLst>
      <p:ext uri="{BB962C8B-B14F-4D97-AF65-F5344CB8AC3E}">
        <p14:creationId xmlns:p14="http://schemas.microsoft.com/office/powerpoint/2010/main" val="1366289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Declaration</a:t>
            </a:r>
            <a:endParaRPr lang="en-US" dirty="0"/>
          </a:p>
        </p:txBody>
      </p:sp>
      <p:sp>
        <p:nvSpPr>
          <p:cNvPr id="8" name="Content Placeholder 7"/>
          <p:cNvSpPr>
            <a:spLocks noGrp="1"/>
          </p:cNvSpPr>
          <p:nvPr>
            <p:ph idx="1"/>
          </p:nvPr>
        </p:nvSpPr>
        <p:spPr/>
        <p:txBody>
          <a:bodyPr>
            <a:normAutofit fontScale="77500" lnSpcReduction="20000"/>
          </a:bodyPr>
          <a:lstStyle/>
          <a:p>
            <a:r>
              <a:rPr lang="en-US" dirty="0" smtClean="0"/>
              <a:t>If you intend to accept  or decline an invitation if the opportunity presents itself, please declare your intent to the records chair ASAP. If you do not let us know to include your swimmer and they achieve a top two finish we will continue down the list to the next available swimmer to fill the vacancy.</a:t>
            </a:r>
          </a:p>
          <a:p>
            <a:r>
              <a:rPr lang="en-US" dirty="0"/>
              <a:t>It is the responsibility of the athlete’s parents and/or coach to declare intent as soon as possible. Once your athlete has achieved the necessary qualifying times in 4 events please contact the VSI records chair  so they can  be removed or included in the appropriate list</a:t>
            </a:r>
            <a:r>
              <a:rPr lang="en-US" dirty="0" smtClean="0"/>
              <a:t>.</a:t>
            </a:r>
          </a:p>
          <a:p>
            <a:r>
              <a:rPr lang="en-US" dirty="0" smtClean="0"/>
              <a:t> </a:t>
            </a:r>
            <a:r>
              <a:rPr lang="en-US" dirty="0"/>
              <a:t>If your athlete is not attending the championship meet and your athlete has met the requirement to participate, and you want him/her to attend it is your responsibility to declare your intent to the Records </a:t>
            </a:r>
            <a:r>
              <a:rPr lang="en-US" dirty="0" smtClean="0"/>
              <a:t>Chair.</a:t>
            </a:r>
          </a:p>
          <a:p>
            <a:r>
              <a:rPr lang="en-US" dirty="0" smtClean="0"/>
              <a:t>The team will close for registration at the conclusion of the Championship meet.</a:t>
            </a:r>
            <a:endParaRPr lang="en-US" dirty="0"/>
          </a:p>
          <a:p>
            <a:endParaRPr lang="en-US" dirty="0"/>
          </a:p>
        </p:txBody>
      </p:sp>
    </p:spTree>
    <p:extLst>
      <p:ext uri="{BB962C8B-B14F-4D97-AF65-F5344CB8AC3E}">
        <p14:creationId xmlns:p14="http://schemas.microsoft.com/office/powerpoint/2010/main" val="143721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How do I register my athlete for the Zone Team?</a:t>
            </a:r>
            <a:endParaRPr lang="en-US" dirty="0"/>
          </a:p>
        </p:txBody>
      </p:sp>
      <p:sp>
        <p:nvSpPr>
          <p:cNvPr id="10" name="Text Placeholder 9"/>
          <p:cNvSpPr>
            <a:spLocks noGrp="1"/>
          </p:cNvSpPr>
          <p:nvPr>
            <p:ph type="body" idx="1"/>
          </p:nvPr>
        </p:nvSpPr>
        <p:spPr/>
        <p:txBody>
          <a:bodyPr/>
          <a:lstStyle/>
          <a:p>
            <a:r>
              <a:rPr lang="en-US" dirty="0" smtClean="0"/>
              <a:t>REGISTRATION 101-</a:t>
            </a:r>
            <a:endParaRPr lang="en-US" dirty="0"/>
          </a:p>
        </p:txBody>
      </p:sp>
    </p:spTree>
    <p:extLst>
      <p:ext uri="{BB962C8B-B14F-4D97-AF65-F5344CB8AC3E}">
        <p14:creationId xmlns:p14="http://schemas.microsoft.com/office/powerpoint/2010/main" val="2094175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What’s Next- </a:t>
            </a:r>
            <a:endParaRPr lang="en-US" dirty="0"/>
          </a:p>
        </p:txBody>
      </p:sp>
      <p:sp>
        <p:nvSpPr>
          <p:cNvPr id="12" name="Content Placeholder 11"/>
          <p:cNvSpPr>
            <a:spLocks noGrp="1"/>
          </p:cNvSpPr>
          <p:nvPr>
            <p:ph idx="1"/>
          </p:nvPr>
        </p:nvSpPr>
        <p:spPr/>
        <p:txBody>
          <a:bodyPr>
            <a:normAutofit lnSpcReduction="10000"/>
          </a:bodyPr>
          <a:lstStyle/>
          <a:p>
            <a:r>
              <a:rPr lang="en-US" dirty="0"/>
              <a:t>If you are considering registering your athlete for the Zone Team, </a:t>
            </a:r>
            <a:r>
              <a:rPr lang="en-US" dirty="0" smtClean="0"/>
              <a:t>you should by now </a:t>
            </a:r>
            <a:r>
              <a:rPr lang="en-US" dirty="0"/>
              <a:t>have already had the discussion with them about the expectations of being a team member</a:t>
            </a:r>
            <a:r>
              <a:rPr lang="en-US" dirty="0" smtClean="0"/>
              <a:t>. Arriving at a championship meet and realizing that your child has earned a place on the team where you as parents and they as athletes are not aware that this was a possibility can be a disservice to both of you. Talk to your athlete’s coach and make an informed decision before you arrive at your champs meet. Once the opportunity is presented a quick decision needs to be made. Once the decision is made the window of opportunity is closed. </a:t>
            </a:r>
            <a:endParaRPr lang="en-US" dirty="0"/>
          </a:p>
        </p:txBody>
      </p:sp>
    </p:spTree>
    <p:extLst>
      <p:ext uri="{BB962C8B-B14F-4D97-AF65-F5344CB8AC3E}">
        <p14:creationId xmlns:p14="http://schemas.microsoft.com/office/powerpoint/2010/main" val="2014674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 and Understand the Team Policies…</a:t>
            </a:r>
            <a:endParaRPr lang="en-US" dirty="0"/>
          </a:p>
        </p:txBody>
      </p:sp>
      <p:sp>
        <p:nvSpPr>
          <p:cNvPr id="3" name="Content Placeholder 2"/>
          <p:cNvSpPr>
            <a:spLocks noGrp="1"/>
          </p:cNvSpPr>
          <p:nvPr>
            <p:ph sz="half" idx="4294967295"/>
          </p:nvPr>
        </p:nvSpPr>
        <p:spPr>
          <a:xfrm>
            <a:off x="4032250" y="1676400"/>
            <a:ext cx="5111750" cy="4572000"/>
          </a:xfrm>
        </p:spPr>
        <p:txBody>
          <a:bodyPr>
            <a:normAutofit lnSpcReduction="10000"/>
          </a:bodyPr>
          <a:lstStyle/>
          <a:p>
            <a:r>
              <a:rPr lang="en-US" dirty="0" smtClean="0"/>
              <a:t>Team policies are posted, read them, understand them, make sure your athlete reads and understands them.</a:t>
            </a:r>
          </a:p>
          <a:p>
            <a:r>
              <a:rPr lang="en-US" dirty="0" smtClean="0"/>
              <a:t>Code of Conduct policies will be enforced.</a:t>
            </a:r>
          </a:p>
          <a:p>
            <a:r>
              <a:rPr lang="en-US" dirty="0" smtClean="0"/>
              <a:t>All team members are required to stay with the team until the conclusion of the meet Saturday night. There are no exceptions to this policy.</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402933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Registration and Information Page</a:t>
            </a:r>
            <a:endParaRPr lang="en-US" dirty="0"/>
          </a:p>
        </p:txBody>
      </p:sp>
      <p:sp>
        <p:nvSpPr>
          <p:cNvPr id="3" name="Content Placeholder 2"/>
          <p:cNvSpPr>
            <a:spLocks noGrp="1"/>
          </p:cNvSpPr>
          <p:nvPr>
            <p:ph idx="1"/>
          </p:nvPr>
        </p:nvSpPr>
        <p:spPr/>
        <p:txBody>
          <a:bodyPr/>
          <a:lstStyle/>
          <a:p>
            <a:r>
              <a:rPr lang="en-US" dirty="0" smtClean="0"/>
              <a:t>Posted to our web page at virginiaswimming.org</a:t>
            </a:r>
          </a:p>
          <a:p>
            <a:endParaRPr lang="en-US" dirty="0" smtClean="0"/>
          </a:p>
          <a:p>
            <a:r>
              <a:rPr lang="en-US" dirty="0" smtClean="0"/>
              <a:t>A detailed document that has all the necessary information needed to get you started</a:t>
            </a:r>
          </a:p>
          <a:p>
            <a:endParaRPr lang="en-US" dirty="0"/>
          </a:p>
          <a:p>
            <a:r>
              <a:rPr lang="en-US" dirty="0" smtClean="0"/>
              <a:t>READ IT!</a:t>
            </a:r>
            <a:endParaRPr lang="en-US" dirty="0"/>
          </a:p>
        </p:txBody>
      </p:sp>
    </p:spTree>
    <p:extLst>
      <p:ext uri="{BB962C8B-B14F-4D97-AF65-F5344CB8AC3E}">
        <p14:creationId xmlns:p14="http://schemas.microsoft.com/office/powerpoint/2010/main" val="32133295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385</TotalTime>
  <Words>1438</Words>
  <Application>Microsoft Office PowerPoint</Application>
  <PresentationFormat>On-screen Show (4:3)</PresentationFormat>
  <Paragraphs>170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2012  LONG COURSE ZONE TEAM</vt:lpstr>
      <vt:lpstr>WHAT IS ZONES?</vt:lpstr>
      <vt:lpstr>What is the benefit to sending my athlete to Zones?</vt:lpstr>
      <vt:lpstr>ELIGIBILITY</vt:lpstr>
      <vt:lpstr>Declaration</vt:lpstr>
      <vt:lpstr>How do I register my athlete for the Zone Team?</vt:lpstr>
      <vt:lpstr>What’s Next- </vt:lpstr>
      <vt:lpstr>Read and Understand the Team Policies…</vt:lpstr>
      <vt:lpstr>Registration and Information Page</vt:lpstr>
      <vt:lpstr>REGISTRATION 101</vt:lpstr>
      <vt:lpstr>When do I register for the team?</vt:lpstr>
      <vt:lpstr>Where do I…</vt:lpstr>
      <vt:lpstr>Team Outfitting-</vt:lpstr>
      <vt:lpstr>TWO NEW THINGS…</vt:lpstr>
      <vt:lpstr>Go Ahead Ask the Question…</vt:lpstr>
      <vt:lpstr>MEET SUPPORT…</vt:lpstr>
      <vt:lpstr>Calling all Chaperones….</vt:lpstr>
      <vt:lpstr>TRAVEL ITINERARY</vt:lpstr>
      <vt:lpstr>The Team Travel Itinerary</vt:lpstr>
      <vt:lpstr>Details, Details, Details…</vt:lpstr>
      <vt:lpstr>2012  Long Course Zone Team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SWIMMING</dc:title>
  <dc:creator>Maureen Tolliver</dc:creator>
  <cp:lastModifiedBy>Maureen Tolliver</cp:lastModifiedBy>
  <cp:revision>29</cp:revision>
  <dcterms:created xsi:type="dcterms:W3CDTF">2012-06-29T11:31:45Z</dcterms:created>
  <dcterms:modified xsi:type="dcterms:W3CDTF">2012-06-29T23:26:42Z</dcterms:modified>
</cp:coreProperties>
</file>